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12192000" cy="6858000"/>
  <p:notesSz cx="9928225" cy="1430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3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551B-A870-4B00-B1AE-5286E52AE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DBADE-4A80-48C9-8204-E3AD14593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3AD22-DD51-4F01-B759-66636E4FA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5003D-A24A-47A6-8FF6-9858DD91E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3570F-F89D-4993-8678-E6C8E687D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30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4636A-0EC8-4FD0-9D59-B582DFAD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52940-F788-41EA-B3F8-34E4C1C65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AD0F-4B68-4CF2-BDC8-37019DB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7194A-9295-4C97-ADC8-4A049858B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71590-A4D9-417A-8D08-924DEC292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7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50509-EB20-4B85-9A89-1B37514B5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99AB6-A1B7-4D17-94F1-EDD6B1F63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F5E2F-8749-4F83-AC78-1970114E0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33ED8-A107-47DB-A5EA-AA8436868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A804C-F294-42C2-8612-25FF7BFAD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6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D1D84-E867-4DEA-A496-A5CC869E0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94F6D-BA1C-441A-95DA-D62106660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35FFAC-47D1-4E94-80AA-F2C36DC28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1C9A3B-F822-40D3-AB4E-1B9C8C31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B1394-EE15-4EF7-A9A5-94FA8C437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BA507-5DEA-48F0-B408-FA1628B8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5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8CB75-D8FC-4CA4-A1A2-F6CA2386E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DB03C-C85F-451F-A8C0-3955FEEE7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7B258-1896-4744-8D3C-D7BEEB154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3FA186-B1CD-4DF6-8A5D-E07051691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A73639-5D5D-407F-95FC-10F79885EA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D0B08E-2BD5-4CA8-8ABD-123F7837F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5BD430-6F57-43A7-850B-1F3079F03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3CA647-5517-45D4-A370-0D9A2A98D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4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FC55F-0389-40E7-A9C2-7C25A977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C963B-8F3C-4DE3-8846-DB572A3CF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9A237-D29F-4D5B-A6A9-6BF546A33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972888-847A-4649-B3FF-BEB1E2214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80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621F-2794-4188-AE4A-BF2CE9FF2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6E45EE-B28E-4DB8-AEC6-0A249A75B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E1FA8-DE50-4BE8-8570-E9DF79BB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5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5EBA-7B8A-402B-A092-1E0DB1910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FEF8F-7AAB-4B26-BAA1-77EFF5ACD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DE80F-EB9A-4DD1-84D7-F6EA6614B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8477FF-8F7D-421B-9413-8A5082A0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7823A-5F4F-4A14-A7D0-912AF23B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08B35-997C-4A31-8BE8-9D9FA0CD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47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D549-6C1E-4AF3-9EDC-5B1361DE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1794-7234-41BE-8657-BBCBAD57B1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94929-1D0E-45E6-8232-1754DF4F3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ECF9E-D46A-4F46-9338-746C6356F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2FBF6-BD67-459B-9384-46AC88BE2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82F7A-3E20-4A59-BC47-DCB674DA0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69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CE9AA-8013-412A-912B-8194F4EE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D7365-EE51-4BA1-9DC7-81002D9CD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89091-6BD1-4C6B-8E80-8A4149EF6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389D9-5564-4548-8A89-885F526FF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5423F-37FB-4D1F-A301-4C2A76CB6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6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484E5-1458-49B2-985D-7EDD52F8E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F85E1-CD10-4F95-9BA9-8A4EF95C8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6E3E2-4D94-417B-A9B3-1A345E13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172C8-FB64-42FE-8087-BF04E4EA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4932A-4A6B-4158-9540-EA0EB9CD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2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CF5129-308B-4CAF-8648-FE3309B10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720E9-5E25-4C67-93F5-8177988FD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A1243-484B-4C80-9E9E-00837092C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9857-625B-49C7-B5DB-499CC93ADAC8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87FA0-2929-4334-BA5D-F7F20F08B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32AA6-4873-41B1-9B3A-46C667F66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E5D2F-DC5C-4302-B91A-977F495E5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4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E221-2AE4-4704-989F-A0C34F7E17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EB078-A453-49B1-B95B-06E6D94651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8EB865-4E04-4E7B-A8E5-C95E08035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12"/>
            <a:ext cx="121920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2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93B389-E598-404F-B55B-E4EFF646C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36"/>
            <a:ext cx="12152806" cy="6712527"/>
          </a:xfrm>
        </p:spPr>
      </p:pic>
    </p:spTree>
    <p:extLst>
      <p:ext uri="{BB962C8B-B14F-4D97-AF65-F5344CB8AC3E}">
        <p14:creationId xmlns:p14="http://schemas.microsoft.com/office/powerpoint/2010/main" val="4166411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5A3037-D5E4-4EAE-84ED-6FF3435C8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742"/>
            <a:ext cx="12088513" cy="6634516"/>
          </a:xfrm>
        </p:spPr>
      </p:pic>
    </p:spTree>
    <p:extLst>
      <p:ext uri="{BB962C8B-B14F-4D97-AF65-F5344CB8AC3E}">
        <p14:creationId xmlns:p14="http://schemas.microsoft.com/office/powerpoint/2010/main" val="3713711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72A904-9A57-4585-85E5-56C85DA7A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40" y="0"/>
            <a:ext cx="9666120" cy="6834895"/>
          </a:xfrm>
        </p:spPr>
      </p:pic>
    </p:spTree>
    <p:extLst>
      <p:ext uri="{BB962C8B-B14F-4D97-AF65-F5344CB8AC3E}">
        <p14:creationId xmlns:p14="http://schemas.microsoft.com/office/powerpoint/2010/main" val="74844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03B6EE-0454-42F2-9006-0D86590BB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4" y="58486"/>
            <a:ext cx="11975572" cy="6741027"/>
          </a:xfrm>
        </p:spPr>
      </p:pic>
    </p:spTree>
    <p:extLst>
      <p:ext uri="{BB962C8B-B14F-4D97-AF65-F5344CB8AC3E}">
        <p14:creationId xmlns:p14="http://schemas.microsoft.com/office/powerpoint/2010/main" val="4178808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Slav Tomov</dc:creator>
  <cp:lastModifiedBy>Slav Tomov</cp:lastModifiedBy>
  <cp:revision>2</cp:revision>
  <cp:lastPrinted>2022-04-29T07:06:01Z</cp:lastPrinted>
  <dcterms:created xsi:type="dcterms:W3CDTF">2022-04-29T06:47:23Z</dcterms:created>
  <dcterms:modified xsi:type="dcterms:W3CDTF">2022-04-29T08:17:55Z</dcterms:modified>
</cp:coreProperties>
</file>